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090" autoAdjust="0"/>
  </p:normalViewPr>
  <p:slideViewPr>
    <p:cSldViewPr snapToGrid="0">
      <p:cViewPr>
        <p:scale>
          <a:sx n="71" d="100"/>
          <a:sy n="71" d="100"/>
        </p:scale>
        <p:origin x="2076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987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938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3014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5811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674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430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8529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9784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296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9265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5337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D055E-AEB9-4DE6-9384-B74989EDA2CE}" type="datetimeFigureOut">
              <a:rPr kumimoji="1" lang="ja-JP" altLang="en-US" smtClean="0"/>
              <a:t>2020/10/21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3038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3573D80-8CD9-4E69-85AE-897FADCA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0" y="900000"/>
            <a:ext cx="12188389" cy="47964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24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SPA</a:t>
            </a:r>
            <a:r>
              <a:rPr lang="ja-JP" altLang="en-US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1208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2C1094-16BF-4D20-A5D5-03992053B2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37" b="3236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0" y="900000"/>
            <a:ext cx="12188389" cy="47964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24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API</a:t>
            </a:r>
            <a:r>
              <a:rPr lang="ja-JP" altLang="en-US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4151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</Words>
  <Application>Microsoft Office PowerPoint</Application>
  <PresentationFormat>ワイド画面</PresentationFormat>
  <Paragraphs>4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Meiryo UI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2020-09-25T04:48:29Z</dcterms:created>
  <dcterms:modified xsi:type="dcterms:W3CDTF">2020-10-21T11:35:42Z</dcterms:modified>
</cp:coreProperties>
</file>

<file path=docProps/thumbnail.jpeg>
</file>